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1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2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2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89" r:id="rId7"/>
    <p:sldLayoutId id="2147483688" r:id="rId8"/>
    <p:sldLayoutId id="2147483687" r:id="rId9"/>
    <p:sldLayoutId id="2147483686" r:id="rId10"/>
    <p:sldLayoutId id="214748367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5735658-270A-8D75-091E-AFB444A3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Colorful patterns on the sky">
            <a:extLst>
              <a:ext uri="{FF2B5EF4-FFF2-40B4-BE49-F238E27FC236}">
                <a16:creationId xmlns:a16="http://schemas.microsoft.com/office/drawing/2014/main" id="{879B6398-8526-ECD9-6E4F-4D9B3049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38" b="1019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4286" y="934038"/>
            <a:ext cx="4316884" cy="4991433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3331 w 9985899"/>
              <a:gd name="connsiteY5" fmla="*/ 4251727 h 4920343"/>
              <a:gd name="connsiteX0" fmla="*/ 23936 w 9992251"/>
              <a:gd name="connsiteY0" fmla="*/ 1779914 h 4920343"/>
              <a:gd name="connsiteX1" fmla="*/ 6457 w 9992251"/>
              <a:gd name="connsiteY1" fmla="*/ 0 h 4920343"/>
              <a:gd name="connsiteX2" fmla="*/ 9992251 w 9992251"/>
              <a:gd name="connsiteY2" fmla="*/ 0 h 4920343"/>
              <a:gd name="connsiteX3" fmla="*/ 9992251 w 9992251"/>
              <a:gd name="connsiteY3" fmla="*/ 4920343 h 4920343"/>
              <a:gd name="connsiteX4" fmla="*/ 6457 w 9992251"/>
              <a:gd name="connsiteY4" fmla="*/ 4920343 h 4920343"/>
              <a:gd name="connsiteX5" fmla="*/ 0 w 9992251"/>
              <a:gd name="connsiteY5" fmla="*/ 4250393 h 4920343"/>
              <a:gd name="connsiteX0" fmla="*/ 20707 w 9989022"/>
              <a:gd name="connsiteY0" fmla="*/ 1779914 h 4920343"/>
              <a:gd name="connsiteX1" fmla="*/ 3228 w 9989022"/>
              <a:gd name="connsiteY1" fmla="*/ 0 h 4920343"/>
              <a:gd name="connsiteX2" fmla="*/ 9989022 w 9989022"/>
              <a:gd name="connsiteY2" fmla="*/ 0 h 4920343"/>
              <a:gd name="connsiteX3" fmla="*/ 9989022 w 9989022"/>
              <a:gd name="connsiteY3" fmla="*/ 4920343 h 4920343"/>
              <a:gd name="connsiteX4" fmla="*/ 3228 w 9989022"/>
              <a:gd name="connsiteY4" fmla="*/ 4920343 h 4920343"/>
              <a:gd name="connsiteX5" fmla="*/ 0 w 9989022"/>
              <a:gd name="connsiteY5" fmla="*/ 4250394 h 4920343"/>
              <a:gd name="connsiteX0" fmla="*/ 17583 w 9985898"/>
              <a:gd name="connsiteY0" fmla="*/ 1779914 h 4920343"/>
              <a:gd name="connsiteX1" fmla="*/ 104 w 9985898"/>
              <a:gd name="connsiteY1" fmla="*/ 0 h 4920343"/>
              <a:gd name="connsiteX2" fmla="*/ 9985898 w 9985898"/>
              <a:gd name="connsiteY2" fmla="*/ 0 h 4920343"/>
              <a:gd name="connsiteX3" fmla="*/ 9985898 w 9985898"/>
              <a:gd name="connsiteY3" fmla="*/ 4920343 h 4920343"/>
              <a:gd name="connsiteX4" fmla="*/ 104 w 9985898"/>
              <a:gd name="connsiteY4" fmla="*/ 4920343 h 4920343"/>
              <a:gd name="connsiteX5" fmla="*/ 6559 w 9985898"/>
              <a:gd name="connsiteY5" fmla="*/ 4251729 h 4920343"/>
              <a:gd name="connsiteX0" fmla="*/ 23935 w 9992250"/>
              <a:gd name="connsiteY0" fmla="*/ 1779914 h 4920343"/>
              <a:gd name="connsiteX1" fmla="*/ 6456 w 9992250"/>
              <a:gd name="connsiteY1" fmla="*/ 0 h 4920343"/>
              <a:gd name="connsiteX2" fmla="*/ 9992250 w 9992250"/>
              <a:gd name="connsiteY2" fmla="*/ 0 h 4920343"/>
              <a:gd name="connsiteX3" fmla="*/ 9992250 w 9992250"/>
              <a:gd name="connsiteY3" fmla="*/ 4920343 h 4920343"/>
              <a:gd name="connsiteX4" fmla="*/ 6456 w 9992250"/>
              <a:gd name="connsiteY4" fmla="*/ 4920343 h 4920343"/>
              <a:gd name="connsiteX5" fmla="*/ 0 w 9992250"/>
              <a:gd name="connsiteY5" fmla="*/ 4255735 h 4920343"/>
              <a:gd name="connsiteX0" fmla="*/ 20706 w 9989021"/>
              <a:gd name="connsiteY0" fmla="*/ 1779914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339 w 9989021"/>
              <a:gd name="connsiteY0" fmla="*/ 2408875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1022 w 9989021"/>
              <a:gd name="connsiteY0" fmla="*/ 2454278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0 w 9990908"/>
              <a:gd name="connsiteY0" fmla="*/ 2455614 h 4920343"/>
              <a:gd name="connsiteX1" fmla="*/ 5114 w 9990908"/>
              <a:gd name="connsiteY1" fmla="*/ 0 h 4920343"/>
              <a:gd name="connsiteX2" fmla="*/ 9990908 w 9990908"/>
              <a:gd name="connsiteY2" fmla="*/ 0 h 4920343"/>
              <a:gd name="connsiteX3" fmla="*/ 9990908 w 9990908"/>
              <a:gd name="connsiteY3" fmla="*/ 4920343 h 4920343"/>
              <a:gd name="connsiteX4" fmla="*/ 5114 w 9990908"/>
              <a:gd name="connsiteY4" fmla="*/ 4920343 h 4920343"/>
              <a:gd name="connsiteX5" fmla="*/ 1887 w 9990908"/>
              <a:gd name="connsiteY5" fmla="*/ 425573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08" h="4920343">
                <a:moveTo>
                  <a:pt x="0" y="2455614"/>
                </a:moveTo>
                <a:cubicBezTo>
                  <a:pt x="1745" y="1907223"/>
                  <a:pt x="3369" y="548391"/>
                  <a:pt x="5114" y="0"/>
                </a:cubicBezTo>
                <a:lnTo>
                  <a:pt x="9990908" y="0"/>
                </a:lnTo>
                <a:lnTo>
                  <a:pt x="9990908" y="4920343"/>
                </a:lnTo>
                <a:lnTo>
                  <a:pt x="5114" y="4920343"/>
                </a:lnTo>
                <a:cubicBezTo>
                  <a:pt x="5114" y="4653404"/>
                  <a:pt x="1887" y="4522674"/>
                  <a:pt x="1887" y="4255735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63CA8-F719-7BB0-243F-C74F6C874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285" y="1597224"/>
            <a:ext cx="4316883" cy="1841435"/>
          </a:xfrm>
          <a:noFill/>
        </p:spPr>
        <p:txBody>
          <a:bodyPr anchor="ctr">
            <a:normAutofit/>
          </a:bodyPr>
          <a:lstStyle/>
          <a:p>
            <a:r>
              <a:rPr lang="sr-Latn-RS" sz="4200" dirty="0">
                <a:solidFill>
                  <a:schemeClr val="bg1"/>
                </a:solidFill>
              </a:rPr>
              <a:t>DIASPORTCAMP </a:t>
            </a:r>
            <a:r>
              <a:rPr lang="sr-Latn-RS" sz="4200" dirty="0" err="1">
                <a:solidFill>
                  <a:schemeClr val="bg1"/>
                </a:solidFill>
              </a:rPr>
              <a:t>project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7B7D5-2169-EEBF-14FF-0D9326AB7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716" y="3844413"/>
            <a:ext cx="4011561" cy="1576615"/>
          </a:xfrm>
          <a:noFill/>
        </p:spPr>
        <p:txBody>
          <a:bodyPr anchor="b">
            <a:normAutofit fontScale="92500" lnSpcReduction="10000"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PROJECT OPENING </a:t>
            </a:r>
          </a:p>
          <a:p>
            <a:r>
              <a:rPr lang="sr-Latn-RS" sz="2400" b="1" dirty="0">
                <a:solidFill>
                  <a:schemeClr val="bg1"/>
                </a:solidFill>
              </a:rPr>
              <a:t>KRAGUJEVAC  </a:t>
            </a:r>
          </a:p>
          <a:p>
            <a:r>
              <a:rPr lang="sr-Latn-RS" sz="2400" b="1" dirty="0">
                <a:solidFill>
                  <a:schemeClr val="bg1"/>
                </a:solidFill>
              </a:rPr>
              <a:t>08/01/2024 – 09/01/2025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B610E06E-F49C-C1F3-CFB1-13ABFEB4D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25" y="5588739"/>
            <a:ext cx="6049955" cy="1269251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434F8E2-618F-F420-5996-62FE771FEE2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33" y="0"/>
            <a:ext cx="6049955" cy="1734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2A67E-19A9-2190-7A73-FF6CA7E8F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221" y="1734320"/>
            <a:ext cx="2487562" cy="36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D1253-3C68-C524-6D44-190C09C18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909868E-517C-9E85-DB24-F0E4437F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6DDA7F-DF9B-D445-F705-808DE3AA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Colorful patterns on the sky">
            <a:extLst>
              <a:ext uri="{FF2B5EF4-FFF2-40B4-BE49-F238E27FC236}">
                <a16:creationId xmlns:a16="http://schemas.microsoft.com/office/drawing/2014/main" id="{EA69094B-4858-C61D-33D4-52335AD820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38" b="10193"/>
          <a:stretch/>
        </p:blipFill>
        <p:spPr>
          <a:xfrm>
            <a:off x="20" y="9664"/>
            <a:ext cx="12191980" cy="685799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0949ECA-3CDA-554A-7DD4-F7BBA36F2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4286" y="934038"/>
            <a:ext cx="4316884" cy="4991433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3331 w 9985899"/>
              <a:gd name="connsiteY5" fmla="*/ 4251727 h 4920343"/>
              <a:gd name="connsiteX0" fmla="*/ 23936 w 9992251"/>
              <a:gd name="connsiteY0" fmla="*/ 1779914 h 4920343"/>
              <a:gd name="connsiteX1" fmla="*/ 6457 w 9992251"/>
              <a:gd name="connsiteY1" fmla="*/ 0 h 4920343"/>
              <a:gd name="connsiteX2" fmla="*/ 9992251 w 9992251"/>
              <a:gd name="connsiteY2" fmla="*/ 0 h 4920343"/>
              <a:gd name="connsiteX3" fmla="*/ 9992251 w 9992251"/>
              <a:gd name="connsiteY3" fmla="*/ 4920343 h 4920343"/>
              <a:gd name="connsiteX4" fmla="*/ 6457 w 9992251"/>
              <a:gd name="connsiteY4" fmla="*/ 4920343 h 4920343"/>
              <a:gd name="connsiteX5" fmla="*/ 0 w 9992251"/>
              <a:gd name="connsiteY5" fmla="*/ 4250393 h 4920343"/>
              <a:gd name="connsiteX0" fmla="*/ 20707 w 9989022"/>
              <a:gd name="connsiteY0" fmla="*/ 1779914 h 4920343"/>
              <a:gd name="connsiteX1" fmla="*/ 3228 w 9989022"/>
              <a:gd name="connsiteY1" fmla="*/ 0 h 4920343"/>
              <a:gd name="connsiteX2" fmla="*/ 9989022 w 9989022"/>
              <a:gd name="connsiteY2" fmla="*/ 0 h 4920343"/>
              <a:gd name="connsiteX3" fmla="*/ 9989022 w 9989022"/>
              <a:gd name="connsiteY3" fmla="*/ 4920343 h 4920343"/>
              <a:gd name="connsiteX4" fmla="*/ 3228 w 9989022"/>
              <a:gd name="connsiteY4" fmla="*/ 4920343 h 4920343"/>
              <a:gd name="connsiteX5" fmla="*/ 0 w 9989022"/>
              <a:gd name="connsiteY5" fmla="*/ 4250394 h 4920343"/>
              <a:gd name="connsiteX0" fmla="*/ 17583 w 9985898"/>
              <a:gd name="connsiteY0" fmla="*/ 1779914 h 4920343"/>
              <a:gd name="connsiteX1" fmla="*/ 104 w 9985898"/>
              <a:gd name="connsiteY1" fmla="*/ 0 h 4920343"/>
              <a:gd name="connsiteX2" fmla="*/ 9985898 w 9985898"/>
              <a:gd name="connsiteY2" fmla="*/ 0 h 4920343"/>
              <a:gd name="connsiteX3" fmla="*/ 9985898 w 9985898"/>
              <a:gd name="connsiteY3" fmla="*/ 4920343 h 4920343"/>
              <a:gd name="connsiteX4" fmla="*/ 104 w 9985898"/>
              <a:gd name="connsiteY4" fmla="*/ 4920343 h 4920343"/>
              <a:gd name="connsiteX5" fmla="*/ 6559 w 9985898"/>
              <a:gd name="connsiteY5" fmla="*/ 4251729 h 4920343"/>
              <a:gd name="connsiteX0" fmla="*/ 23935 w 9992250"/>
              <a:gd name="connsiteY0" fmla="*/ 1779914 h 4920343"/>
              <a:gd name="connsiteX1" fmla="*/ 6456 w 9992250"/>
              <a:gd name="connsiteY1" fmla="*/ 0 h 4920343"/>
              <a:gd name="connsiteX2" fmla="*/ 9992250 w 9992250"/>
              <a:gd name="connsiteY2" fmla="*/ 0 h 4920343"/>
              <a:gd name="connsiteX3" fmla="*/ 9992250 w 9992250"/>
              <a:gd name="connsiteY3" fmla="*/ 4920343 h 4920343"/>
              <a:gd name="connsiteX4" fmla="*/ 6456 w 9992250"/>
              <a:gd name="connsiteY4" fmla="*/ 4920343 h 4920343"/>
              <a:gd name="connsiteX5" fmla="*/ 0 w 9992250"/>
              <a:gd name="connsiteY5" fmla="*/ 4255735 h 4920343"/>
              <a:gd name="connsiteX0" fmla="*/ 20706 w 9989021"/>
              <a:gd name="connsiteY0" fmla="*/ 1779914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339 w 9989021"/>
              <a:gd name="connsiteY0" fmla="*/ 2408875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1022 w 9989021"/>
              <a:gd name="connsiteY0" fmla="*/ 2454278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0 w 9990908"/>
              <a:gd name="connsiteY0" fmla="*/ 2455614 h 4920343"/>
              <a:gd name="connsiteX1" fmla="*/ 5114 w 9990908"/>
              <a:gd name="connsiteY1" fmla="*/ 0 h 4920343"/>
              <a:gd name="connsiteX2" fmla="*/ 9990908 w 9990908"/>
              <a:gd name="connsiteY2" fmla="*/ 0 h 4920343"/>
              <a:gd name="connsiteX3" fmla="*/ 9990908 w 9990908"/>
              <a:gd name="connsiteY3" fmla="*/ 4920343 h 4920343"/>
              <a:gd name="connsiteX4" fmla="*/ 5114 w 9990908"/>
              <a:gd name="connsiteY4" fmla="*/ 4920343 h 4920343"/>
              <a:gd name="connsiteX5" fmla="*/ 1887 w 9990908"/>
              <a:gd name="connsiteY5" fmla="*/ 425573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08" h="4920343">
                <a:moveTo>
                  <a:pt x="0" y="2455614"/>
                </a:moveTo>
                <a:cubicBezTo>
                  <a:pt x="1745" y="1907223"/>
                  <a:pt x="3369" y="548391"/>
                  <a:pt x="5114" y="0"/>
                </a:cubicBezTo>
                <a:lnTo>
                  <a:pt x="9990908" y="0"/>
                </a:lnTo>
                <a:lnTo>
                  <a:pt x="9990908" y="4920343"/>
                </a:lnTo>
                <a:lnTo>
                  <a:pt x="5114" y="4920343"/>
                </a:lnTo>
                <a:cubicBezTo>
                  <a:pt x="5114" y="4653404"/>
                  <a:pt x="1887" y="4522674"/>
                  <a:pt x="1887" y="4255735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330BE-7E44-E6A8-3093-4A3E7C2CB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245"/>
            <a:ext cx="7217229" cy="4018897"/>
          </a:xfrm>
          <a:noFill/>
        </p:spPr>
        <p:txBody>
          <a:bodyPr anchor="ctr">
            <a:norm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PARTNERS: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          - MAMUT 2018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          - HAŠK Mladost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          - MP </a:t>
            </a:r>
            <a:r>
              <a:rPr lang="sr-Latn-RS" dirty="0" err="1">
                <a:solidFill>
                  <a:schemeClr val="bg1"/>
                </a:solidFill>
              </a:rPr>
              <a:t>SPort</a:t>
            </a:r>
            <a:br>
              <a:rPr lang="sr-Latn-RS" dirty="0">
                <a:solidFill>
                  <a:schemeClr val="bg1"/>
                </a:solidFill>
              </a:rPr>
            </a:br>
            <a:br>
              <a:rPr lang="sr-Latn-R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AEF98EBF-AECA-E143-62F4-C59129AE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14" y="5928500"/>
            <a:ext cx="4430466" cy="929490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1446329-D006-F3DE-9C59-442FB8EE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0" y="5604579"/>
            <a:ext cx="4552217" cy="130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A54227-C428-FA6A-1C29-5FC6A0016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37" y="2754402"/>
            <a:ext cx="8368266" cy="30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9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B45D9-0679-0E8F-870A-4E54A767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AB5DB81-376A-E2D7-DEE9-930AAAA8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5F78C0-AD92-F05C-483F-19B7A3C68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Colorful patterns on the sky">
            <a:extLst>
              <a:ext uri="{FF2B5EF4-FFF2-40B4-BE49-F238E27FC236}">
                <a16:creationId xmlns:a16="http://schemas.microsoft.com/office/drawing/2014/main" id="{BE50A9A6-6CCA-5138-3997-E7E14ADA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38" b="10193"/>
          <a:stretch/>
        </p:blipFill>
        <p:spPr>
          <a:xfrm>
            <a:off x="20" y="9664"/>
            <a:ext cx="12191980" cy="685799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109260E-B5BC-A11C-A67D-BF214667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4286" y="934038"/>
            <a:ext cx="4316884" cy="4991433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3331 w 9985899"/>
              <a:gd name="connsiteY5" fmla="*/ 4251727 h 4920343"/>
              <a:gd name="connsiteX0" fmla="*/ 23936 w 9992251"/>
              <a:gd name="connsiteY0" fmla="*/ 1779914 h 4920343"/>
              <a:gd name="connsiteX1" fmla="*/ 6457 w 9992251"/>
              <a:gd name="connsiteY1" fmla="*/ 0 h 4920343"/>
              <a:gd name="connsiteX2" fmla="*/ 9992251 w 9992251"/>
              <a:gd name="connsiteY2" fmla="*/ 0 h 4920343"/>
              <a:gd name="connsiteX3" fmla="*/ 9992251 w 9992251"/>
              <a:gd name="connsiteY3" fmla="*/ 4920343 h 4920343"/>
              <a:gd name="connsiteX4" fmla="*/ 6457 w 9992251"/>
              <a:gd name="connsiteY4" fmla="*/ 4920343 h 4920343"/>
              <a:gd name="connsiteX5" fmla="*/ 0 w 9992251"/>
              <a:gd name="connsiteY5" fmla="*/ 4250393 h 4920343"/>
              <a:gd name="connsiteX0" fmla="*/ 20707 w 9989022"/>
              <a:gd name="connsiteY0" fmla="*/ 1779914 h 4920343"/>
              <a:gd name="connsiteX1" fmla="*/ 3228 w 9989022"/>
              <a:gd name="connsiteY1" fmla="*/ 0 h 4920343"/>
              <a:gd name="connsiteX2" fmla="*/ 9989022 w 9989022"/>
              <a:gd name="connsiteY2" fmla="*/ 0 h 4920343"/>
              <a:gd name="connsiteX3" fmla="*/ 9989022 w 9989022"/>
              <a:gd name="connsiteY3" fmla="*/ 4920343 h 4920343"/>
              <a:gd name="connsiteX4" fmla="*/ 3228 w 9989022"/>
              <a:gd name="connsiteY4" fmla="*/ 4920343 h 4920343"/>
              <a:gd name="connsiteX5" fmla="*/ 0 w 9989022"/>
              <a:gd name="connsiteY5" fmla="*/ 4250394 h 4920343"/>
              <a:gd name="connsiteX0" fmla="*/ 17583 w 9985898"/>
              <a:gd name="connsiteY0" fmla="*/ 1779914 h 4920343"/>
              <a:gd name="connsiteX1" fmla="*/ 104 w 9985898"/>
              <a:gd name="connsiteY1" fmla="*/ 0 h 4920343"/>
              <a:gd name="connsiteX2" fmla="*/ 9985898 w 9985898"/>
              <a:gd name="connsiteY2" fmla="*/ 0 h 4920343"/>
              <a:gd name="connsiteX3" fmla="*/ 9985898 w 9985898"/>
              <a:gd name="connsiteY3" fmla="*/ 4920343 h 4920343"/>
              <a:gd name="connsiteX4" fmla="*/ 104 w 9985898"/>
              <a:gd name="connsiteY4" fmla="*/ 4920343 h 4920343"/>
              <a:gd name="connsiteX5" fmla="*/ 6559 w 9985898"/>
              <a:gd name="connsiteY5" fmla="*/ 4251729 h 4920343"/>
              <a:gd name="connsiteX0" fmla="*/ 23935 w 9992250"/>
              <a:gd name="connsiteY0" fmla="*/ 1779914 h 4920343"/>
              <a:gd name="connsiteX1" fmla="*/ 6456 w 9992250"/>
              <a:gd name="connsiteY1" fmla="*/ 0 h 4920343"/>
              <a:gd name="connsiteX2" fmla="*/ 9992250 w 9992250"/>
              <a:gd name="connsiteY2" fmla="*/ 0 h 4920343"/>
              <a:gd name="connsiteX3" fmla="*/ 9992250 w 9992250"/>
              <a:gd name="connsiteY3" fmla="*/ 4920343 h 4920343"/>
              <a:gd name="connsiteX4" fmla="*/ 6456 w 9992250"/>
              <a:gd name="connsiteY4" fmla="*/ 4920343 h 4920343"/>
              <a:gd name="connsiteX5" fmla="*/ 0 w 9992250"/>
              <a:gd name="connsiteY5" fmla="*/ 4255735 h 4920343"/>
              <a:gd name="connsiteX0" fmla="*/ 20706 w 9989021"/>
              <a:gd name="connsiteY0" fmla="*/ 1779914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339 w 9989021"/>
              <a:gd name="connsiteY0" fmla="*/ 2408875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1022 w 9989021"/>
              <a:gd name="connsiteY0" fmla="*/ 2454278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0 w 9990908"/>
              <a:gd name="connsiteY0" fmla="*/ 2455614 h 4920343"/>
              <a:gd name="connsiteX1" fmla="*/ 5114 w 9990908"/>
              <a:gd name="connsiteY1" fmla="*/ 0 h 4920343"/>
              <a:gd name="connsiteX2" fmla="*/ 9990908 w 9990908"/>
              <a:gd name="connsiteY2" fmla="*/ 0 h 4920343"/>
              <a:gd name="connsiteX3" fmla="*/ 9990908 w 9990908"/>
              <a:gd name="connsiteY3" fmla="*/ 4920343 h 4920343"/>
              <a:gd name="connsiteX4" fmla="*/ 5114 w 9990908"/>
              <a:gd name="connsiteY4" fmla="*/ 4920343 h 4920343"/>
              <a:gd name="connsiteX5" fmla="*/ 1887 w 9990908"/>
              <a:gd name="connsiteY5" fmla="*/ 425573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08" h="4920343">
                <a:moveTo>
                  <a:pt x="0" y="2455614"/>
                </a:moveTo>
                <a:cubicBezTo>
                  <a:pt x="1745" y="1907223"/>
                  <a:pt x="3369" y="548391"/>
                  <a:pt x="5114" y="0"/>
                </a:cubicBezTo>
                <a:lnTo>
                  <a:pt x="9990908" y="0"/>
                </a:lnTo>
                <a:lnTo>
                  <a:pt x="9990908" y="4920343"/>
                </a:lnTo>
                <a:lnTo>
                  <a:pt x="5114" y="4920343"/>
                </a:lnTo>
                <a:cubicBezTo>
                  <a:pt x="5114" y="4653404"/>
                  <a:pt x="1887" y="4522674"/>
                  <a:pt x="1887" y="4255735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3E7C1-E65F-FD9A-4859-62A5AEC0A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68361"/>
            <a:ext cx="11625943" cy="4076523"/>
          </a:xfrm>
          <a:noFill/>
        </p:spPr>
        <p:txBody>
          <a:bodyPr anchor="ctr">
            <a:normAutofit fontScale="90000"/>
          </a:bodyPr>
          <a:lstStyle/>
          <a:p>
            <a:r>
              <a:rPr lang="sr-Latn-RS" sz="4000" dirty="0" err="1">
                <a:solidFill>
                  <a:schemeClr val="bg1"/>
                </a:solidFill>
              </a:rPr>
              <a:t>Next</a:t>
            </a:r>
            <a:r>
              <a:rPr lang="sr-Latn-RS" sz="4000" dirty="0">
                <a:solidFill>
                  <a:schemeClr val="bg1"/>
                </a:solidFill>
              </a:rPr>
              <a:t> </a:t>
            </a:r>
            <a:r>
              <a:rPr lang="sr-Latn-RS" sz="4000" dirty="0" err="1">
                <a:solidFill>
                  <a:schemeClr val="bg1"/>
                </a:solidFill>
              </a:rPr>
              <a:t>activites</a:t>
            </a:r>
            <a:r>
              <a:rPr lang="sr-Latn-RS" dirty="0">
                <a:solidFill>
                  <a:schemeClr val="bg1"/>
                </a:solidFill>
              </a:rPr>
              <a:t>:</a:t>
            </a: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 err="1">
                <a:solidFill>
                  <a:schemeClr val="bg1"/>
                </a:solidFill>
              </a:rPr>
              <a:t>Meeting</a:t>
            </a:r>
            <a:r>
              <a:rPr lang="sr-Latn-RS" dirty="0">
                <a:solidFill>
                  <a:schemeClr val="bg1"/>
                </a:solidFill>
              </a:rPr>
              <a:t> in Kragujevac(</a:t>
            </a:r>
            <a:r>
              <a:rPr lang="sr-Latn-RS" dirty="0" err="1">
                <a:solidFill>
                  <a:schemeClr val="bg1"/>
                </a:solidFill>
              </a:rPr>
              <a:t>Lead</a:t>
            </a:r>
            <a:r>
              <a:rPr lang="sr-Latn-RS" dirty="0">
                <a:solidFill>
                  <a:schemeClr val="bg1"/>
                </a:solidFill>
              </a:rPr>
              <a:t> mamut 2018)</a:t>
            </a: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 err="1">
                <a:solidFill>
                  <a:srgbClr val="FF0000"/>
                </a:solidFill>
              </a:rPr>
              <a:t>Development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 err="1">
                <a:solidFill>
                  <a:srgbClr val="FF0000"/>
                </a:solidFill>
              </a:rPr>
              <a:t>of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 err="1">
                <a:solidFill>
                  <a:srgbClr val="FF0000"/>
                </a:solidFill>
              </a:rPr>
              <a:t>educational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 err="1">
                <a:solidFill>
                  <a:srgbClr val="FF0000"/>
                </a:solidFill>
              </a:rPr>
              <a:t>materials</a:t>
            </a:r>
            <a:r>
              <a:rPr lang="sr-Latn-RS" dirty="0">
                <a:solidFill>
                  <a:srgbClr val="FF0000"/>
                </a:solidFill>
              </a:rPr>
              <a:t> (</a:t>
            </a:r>
            <a:r>
              <a:rPr lang="sr-Latn-RS" dirty="0" err="1">
                <a:solidFill>
                  <a:srgbClr val="FF0000"/>
                </a:solidFill>
              </a:rPr>
              <a:t>hašk</a:t>
            </a:r>
            <a:r>
              <a:rPr lang="sr-Latn-RS" dirty="0">
                <a:solidFill>
                  <a:srgbClr val="FF0000"/>
                </a:solidFill>
              </a:rPr>
              <a:t>)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 err="1"/>
              <a:t>Website</a:t>
            </a:r>
            <a:r>
              <a:rPr lang="sr-Latn-RS" dirty="0"/>
              <a:t> /promo </a:t>
            </a:r>
            <a:r>
              <a:rPr lang="sr-Latn-RS" dirty="0" err="1"/>
              <a:t>campaign</a:t>
            </a:r>
            <a:r>
              <a:rPr lang="sr-Latn-RS" dirty="0"/>
              <a:t> dev (mamut 2018)</a:t>
            </a:r>
            <a:br>
              <a:rPr lang="sr-Latn-RS" dirty="0"/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F90D79EC-027E-E0CD-7DA8-157C0AE31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14" y="5928500"/>
            <a:ext cx="4430466" cy="929490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0CE340F-8891-A11F-75FE-A04F4395061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0" y="5604579"/>
            <a:ext cx="4552217" cy="13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2B84D-2900-ACDF-9374-87A22A0E7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313C804-85E7-1892-A161-9ABE7D01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A21E7F-1F8E-D4B7-F982-2389A75F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Colorful patterns on the sky">
            <a:extLst>
              <a:ext uri="{FF2B5EF4-FFF2-40B4-BE49-F238E27FC236}">
                <a16:creationId xmlns:a16="http://schemas.microsoft.com/office/drawing/2014/main" id="{D00BB847-8003-E0B4-5F49-FB5214DE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38" b="10193"/>
          <a:stretch/>
        </p:blipFill>
        <p:spPr>
          <a:xfrm>
            <a:off x="20" y="9664"/>
            <a:ext cx="12191980" cy="685799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AC48CE0-03C3-B775-3504-5A8C5D6CB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4286" y="934038"/>
            <a:ext cx="4316884" cy="4991433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3331 w 9985899"/>
              <a:gd name="connsiteY5" fmla="*/ 4251727 h 4920343"/>
              <a:gd name="connsiteX0" fmla="*/ 23936 w 9992251"/>
              <a:gd name="connsiteY0" fmla="*/ 1779914 h 4920343"/>
              <a:gd name="connsiteX1" fmla="*/ 6457 w 9992251"/>
              <a:gd name="connsiteY1" fmla="*/ 0 h 4920343"/>
              <a:gd name="connsiteX2" fmla="*/ 9992251 w 9992251"/>
              <a:gd name="connsiteY2" fmla="*/ 0 h 4920343"/>
              <a:gd name="connsiteX3" fmla="*/ 9992251 w 9992251"/>
              <a:gd name="connsiteY3" fmla="*/ 4920343 h 4920343"/>
              <a:gd name="connsiteX4" fmla="*/ 6457 w 9992251"/>
              <a:gd name="connsiteY4" fmla="*/ 4920343 h 4920343"/>
              <a:gd name="connsiteX5" fmla="*/ 0 w 9992251"/>
              <a:gd name="connsiteY5" fmla="*/ 4250393 h 4920343"/>
              <a:gd name="connsiteX0" fmla="*/ 20707 w 9989022"/>
              <a:gd name="connsiteY0" fmla="*/ 1779914 h 4920343"/>
              <a:gd name="connsiteX1" fmla="*/ 3228 w 9989022"/>
              <a:gd name="connsiteY1" fmla="*/ 0 h 4920343"/>
              <a:gd name="connsiteX2" fmla="*/ 9989022 w 9989022"/>
              <a:gd name="connsiteY2" fmla="*/ 0 h 4920343"/>
              <a:gd name="connsiteX3" fmla="*/ 9989022 w 9989022"/>
              <a:gd name="connsiteY3" fmla="*/ 4920343 h 4920343"/>
              <a:gd name="connsiteX4" fmla="*/ 3228 w 9989022"/>
              <a:gd name="connsiteY4" fmla="*/ 4920343 h 4920343"/>
              <a:gd name="connsiteX5" fmla="*/ 0 w 9989022"/>
              <a:gd name="connsiteY5" fmla="*/ 4250394 h 4920343"/>
              <a:gd name="connsiteX0" fmla="*/ 17583 w 9985898"/>
              <a:gd name="connsiteY0" fmla="*/ 1779914 h 4920343"/>
              <a:gd name="connsiteX1" fmla="*/ 104 w 9985898"/>
              <a:gd name="connsiteY1" fmla="*/ 0 h 4920343"/>
              <a:gd name="connsiteX2" fmla="*/ 9985898 w 9985898"/>
              <a:gd name="connsiteY2" fmla="*/ 0 h 4920343"/>
              <a:gd name="connsiteX3" fmla="*/ 9985898 w 9985898"/>
              <a:gd name="connsiteY3" fmla="*/ 4920343 h 4920343"/>
              <a:gd name="connsiteX4" fmla="*/ 104 w 9985898"/>
              <a:gd name="connsiteY4" fmla="*/ 4920343 h 4920343"/>
              <a:gd name="connsiteX5" fmla="*/ 6559 w 9985898"/>
              <a:gd name="connsiteY5" fmla="*/ 4251729 h 4920343"/>
              <a:gd name="connsiteX0" fmla="*/ 23935 w 9992250"/>
              <a:gd name="connsiteY0" fmla="*/ 1779914 h 4920343"/>
              <a:gd name="connsiteX1" fmla="*/ 6456 w 9992250"/>
              <a:gd name="connsiteY1" fmla="*/ 0 h 4920343"/>
              <a:gd name="connsiteX2" fmla="*/ 9992250 w 9992250"/>
              <a:gd name="connsiteY2" fmla="*/ 0 h 4920343"/>
              <a:gd name="connsiteX3" fmla="*/ 9992250 w 9992250"/>
              <a:gd name="connsiteY3" fmla="*/ 4920343 h 4920343"/>
              <a:gd name="connsiteX4" fmla="*/ 6456 w 9992250"/>
              <a:gd name="connsiteY4" fmla="*/ 4920343 h 4920343"/>
              <a:gd name="connsiteX5" fmla="*/ 0 w 9992250"/>
              <a:gd name="connsiteY5" fmla="*/ 4255735 h 4920343"/>
              <a:gd name="connsiteX0" fmla="*/ 20706 w 9989021"/>
              <a:gd name="connsiteY0" fmla="*/ 1779914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339 w 9989021"/>
              <a:gd name="connsiteY0" fmla="*/ 2408875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1022 w 9989021"/>
              <a:gd name="connsiteY0" fmla="*/ 2454278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0 w 9990908"/>
              <a:gd name="connsiteY0" fmla="*/ 2455614 h 4920343"/>
              <a:gd name="connsiteX1" fmla="*/ 5114 w 9990908"/>
              <a:gd name="connsiteY1" fmla="*/ 0 h 4920343"/>
              <a:gd name="connsiteX2" fmla="*/ 9990908 w 9990908"/>
              <a:gd name="connsiteY2" fmla="*/ 0 h 4920343"/>
              <a:gd name="connsiteX3" fmla="*/ 9990908 w 9990908"/>
              <a:gd name="connsiteY3" fmla="*/ 4920343 h 4920343"/>
              <a:gd name="connsiteX4" fmla="*/ 5114 w 9990908"/>
              <a:gd name="connsiteY4" fmla="*/ 4920343 h 4920343"/>
              <a:gd name="connsiteX5" fmla="*/ 1887 w 9990908"/>
              <a:gd name="connsiteY5" fmla="*/ 425573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08" h="4920343">
                <a:moveTo>
                  <a:pt x="0" y="2455614"/>
                </a:moveTo>
                <a:cubicBezTo>
                  <a:pt x="1745" y="1907223"/>
                  <a:pt x="3369" y="548391"/>
                  <a:pt x="5114" y="0"/>
                </a:cubicBezTo>
                <a:lnTo>
                  <a:pt x="9990908" y="0"/>
                </a:lnTo>
                <a:lnTo>
                  <a:pt x="9990908" y="4920343"/>
                </a:lnTo>
                <a:lnTo>
                  <a:pt x="5114" y="4920343"/>
                </a:lnTo>
                <a:cubicBezTo>
                  <a:pt x="5114" y="4653404"/>
                  <a:pt x="1887" y="4522674"/>
                  <a:pt x="1887" y="4255735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38FF7-A44D-A63D-7F45-70422AE3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700982"/>
            <a:ext cx="12191980" cy="3643902"/>
          </a:xfrm>
          <a:noFill/>
        </p:spPr>
        <p:txBody>
          <a:bodyPr anchor="ctr"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4000" dirty="0" err="1">
                <a:solidFill>
                  <a:schemeClr val="bg1"/>
                </a:solidFill>
              </a:rPr>
              <a:t>our</a:t>
            </a:r>
            <a:r>
              <a:rPr lang="sr-Latn-RS" sz="4000" dirty="0">
                <a:solidFill>
                  <a:schemeClr val="bg1"/>
                </a:solidFill>
              </a:rPr>
              <a:t> </a:t>
            </a:r>
            <a:r>
              <a:rPr lang="sr-Latn-RS" sz="4000" dirty="0" err="1">
                <a:solidFill>
                  <a:schemeClr val="bg1"/>
                </a:solidFill>
              </a:rPr>
              <a:t>next</a:t>
            </a:r>
            <a:r>
              <a:rPr lang="sr-Latn-RS" sz="4000" dirty="0">
                <a:solidFill>
                  <a:schemeClr val="bg1"/>
                </a:solidFill>
              </a:rPr>
              <a:t> </a:t>
            </a:r>
            <a:r>
              <a:rPr lang="sr-Latn-RS" sz="4000" dirty="0" err="1">
                <a:solidFill>
                  <a:schemeClr val="bg1"/>
                </a:solidFill>
              </a:rPr>
              <a:t>actions</a:t>
            </a:r>
            <a:r>
              <a:rPr lang="sr-Latn-RS" dirty="0">
                <a:solidFill>
                  <a:schemeClr val="bg1"/>
                </a:solidFill>
              </a:rPr>
              <a:t>:</a:t>
            </a: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>
                <a:solidFill>
                  <a:schemeClr val="bg1"/>
                </a:solidFill>
              </a:rPr>
              <a:t>Transfer </a:t>
            </a:r>
            <a:r>
              <a:rPr lang="sr-Latn-RS" dirty="0" err="1">
                <a:solidFill>
                  <a:schemeClr val="bg1"/>
                </a:solidFill>
              </a:rPr>
              <a:t>tranche</a:t>
            </a:r>
            <a:r>
              <a:rPr lang="sr-Latn-RS" dirty="0">
                <a:solidFill>
                  <a:schemeClr val="bg1"/>
                </a:solidFill>
              </a:rPr>
              <a:t> 1/</a:t>
            </a:r>
            <a:r>
              <a:rPr lang="sr-Latn-RS" dirty="0" err="1">
                <a:solidFill>
                  <a:schemeClr val="bg1"/>
                </a:solidFill>
              </a:rPr>
              <a:t>experts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sr-Latn-RS" dirty="0" err="1">
                <a:solidFill>
                  <a:schemeClr val="bg1"/>
                </a:solidFill>
              </a:rPr>
              <a:t>for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sr-Latn-RS" dirty="0" err="1">
                <a:solidFill>
                  <a:schemeClr val="bg1"/>
                </a:solidFill>
              </a:rPr>
              <a:t>education</a:t>
            </a: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>
                <a:solidFill>
                  <a:srgbClr val="FF0000"/>
                </a:solidFill>
              </a:rPr>
              <a:t>DISCUS PROJECT PHASE 2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</a:t>
            </a: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contracts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between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applicant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</a:t>
            </a: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 err="1">
                <a:solidFill>
                  <a:srgbClr val="FF0000"/>
                </a:solidFill>
              </a:rPr>
              <a:t>Development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 err="1">
                <a:solidFill>
                  <a:srgbClr val="FF0000"/>
                </a:solidFill>
              </a:rPr>
              <a:t>of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 err="1">
                <a:solidFill>
                  <a:srgbClr val="FF0000"/>
                </a:solidFill>
              </a:rPr>
              <a:t>educational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 err="1">
                <a:solidFill>
                  <a:srgbClr val="FF0000"/>
                </a:solidFill>
              </a:rPr>
              <a:t>materials</a:t>
            </a:r>
            <a:r>
              <a:rPr lang="sr-Latn-RS" dirty="0">
                <a:solidFill>
                  <a:srgbClr val="FF0000"/>
                </a:solidFill>
              </a:rPr>
              <a:t> (</a:t>
            </a:r>
            <a:r>
              <a:rPr lang="sr-Latn-RS" dirty="0" err="1">
                <a:solidFill>
                  <a:srgbClr val="FF0000"/>
                </a:solidFill>
              </a:rPr>
              <a:t>hašk</a:t>
            </a:r>
            <a:r>
              <a:rPr lang="sr-Latn-RS" dirty="0">
                <a:solidFill>
                  <a:srgbClr val="FF0000"/>
                </a:solidFill>
              </a:rPr>
              <a:t>)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- </a:t>
            </a:r>
            <a:r>
              <a:rPr lang="sr-Latn-RS" dirty="0" err="1"/>
              <a:t>Website</a:t>
            </a:r>
            <a:r>
              <a:rPr lang="sr-Latn-RS" dirty="0"/>
              <a:t> /promo </a:t>
            </a:r>
            <a:r>
              <a:rPr lang="sr-Latn-RS" dirty="0" err="1"/>
              <a:t>campaign</a:t>
            </a:r>
            <a:r>
              <a:rPr lang="sr-Latn-RS" dirty="0"/>
              <a:t> dev (mamut 2018)</a:t>
            </a: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D4589B61-181A-66E8-F985-94B7A5150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14" y="5928500"/>
            <a:ext cx="4430466" cy="929490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5DCDF8-637F-0D28-6646-0602D691F2D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0" y="5604579"/>
            <a:ext cx="4552217" cy="13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F3360-E27F-4117-6E37-499798037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D4A7572-028D-0885-997F-A164D774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CE8DF5E-8691-E092-76BA-52DDB650D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Colorful patterns on the sky">
            <a:extLst>
              <a:ext uri="{FF2B5EF4-FFF2-40B4-BE49-F238E27FC236}">
                <a16:creationId xmlns:a16="http://schemas.microsoft.com/office/drawing/2014/main" id="{E622D0D7-41D3-8937-7269-4993250E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38" b="10193"/>
          <a:stretch/>
        </p:blipFill>
        <p:spPr>
          <a:xfrm>
            <a:off x="20" y="9664"/>
            <a:ext cx="12191980" cy="685799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715050F-6F31-FA40-47A4-74D405F8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4286" y="934038"/>
            <a:ext cx="4316884" cy="4991433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3331 w 9985899"/>
              <a:gd name="connsiteY5" fmla="*/ 4251727 h 4920343"/>
              <a:gd name="connsiteX0" fmla="*/ 23936 w 9992251"/>
              <a:gd name="connsiteY0" fmla="*/ 1779914 h 4920343"/>
              <a:gd name="connsiteX1" fmla="*/ 6457 w 9992251"/>
              <a:gd name="connsiteY1" fmla="*/ 0 h 4920343"/>
              <a:gd name="connsiteX2" fmla="*/ 9992251 w 9992251"/>
              <a:gd name="connsiteY2" fmla="*/ 0 h 4920343"/>
              <a:gd name="connsiteX3" fmla="*/ 9992251 w 9992251"/>
              <a:gd name="connsiteY3" fmla="*/ 4920343 h 4920343"/>
              <a:gd name="connsiteX4" fmla="*/ 6457 w 9992251"/>
              <a:gd name="connsiteY4" fmla="*/ 4920343 h 4920343"/>
              <a:gd name="connsiteX5" fmla="*/ 0 w 9992251"/>
              <a:gd name="connsiteY5" fmla="*/ 4250393 h 4920343"/>
              <a:gd name="connsiteX0" fmla="*/ 20707 w 9989022"/>
              <a:gd name="connsiteY0" fmla="*/ 1779914 h 4920343"/>
              <a:gd name="connsiteX1" fmla="*/ 3228 w 9989022"/>
              <a:gd name="connsiteY1" fmla="*/ 0 h 4920343"/>
              <a:gd name="connsiteX2" fmla="*/ 9989022 w 9989022"/>
              <a:gd name="connsiteY2" fmla="*/ 0 h 4920343"/>
              <a:gd name="connsiteX3" fmla="*/ 9989022 w 9989022"/>
              <a:gd name="connsiteY3" fmla="*/ 4920343 h 4920343"/>
              <a:gd name="connsiteX4" fmla="*/ 3228 w 9989022"/>
              <a:gd name="connsiteY4" fmla="*/ 4920343 h 4920343"/>
              <a:gd name="connsiteX5" fmla="*/ 0 w 9989022"/>
              <a:gd name="connsiteY5" fmla="*/ 4250394 h 4920343"/>
              <a:gd name="connsiteX0" fmla="*/ 17583 w 9985898"/>
              <a:gd name="connsiteY0" fmla="*/ 1779914 h 4920343"/>
              <a:gd name="connsiteX1" fmla="*/ 104 w 9985898"/>
              <a:gd name="connsiteY1" fmla="*/ 0 h 4920343"/>
              <a:gd name="connsiteX2" fmla="*/ 9985898 w 9985898"/>
              <a:gd name="connsiteY2" fmla="*/ 0 h 4920343"/>
              <a:gd name="connsiteX3" fmla="*/ 9985898 w 9985898"/>
              <a:gd name="connsiteY3" fmla="*/ 4920343 h 4920343"/>
              <a:gd name="connsiteX4" fmla="*/ 104 w 9985898"/>
              <a:gd name="connsiteY4" fmla="*/ 4920343 h 4920343"/>
              <a:gd name="connsiteX5" fmla="*/ 6559 w 9985898"/>
              <a:gd name="connsiteY5" fmla="*/ 4251729 h 4920343"/>
              <a:gd name="connsiteX0" fmla="*/ 23935 w 9992250"/>
              <a:gd name="connsiteY0" fmla="*/ 1779914 h 4920343"/>
              <a:gd name="connsiteX1" fmla="*/ 6456 w 9992250"/>
              <a:gd name="connsiteY1" fmla="*/ 0 h 4920343"/>
              <a:gd name="connsiteX2" fmla="*/ 9992250 w 9992250"/>
              <a:gd name="connsiteY2" fmla="*/ 0 h 4920343"/>
              <a:gd name="connsiteX3" fmla="*/ 9992250 w 9992250"/>
              <a:gd name="connsiteY3" fmla="*/ 4920343 h 4920343"/>
              <a:gd name="connsiteX4" fmla="*/ 6456 w 9992250"/>
              <a:gd name="connsiteY4" fmla="*/ 4920343 h 4920343"/>
              <a:gd name="connsiteX5" fmla="*/ 0 w 9992250"/>
              <a:gd name="connsiteY5" fmla="*/ 4255735 h 4920343"/>
              <a:gd name="connsiteX0" fmla="*/ 20706 w 9989021"/>
              <a:gd name="connsiteY0" fmla="*/ 1779914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339 w 9989021"/>
              <a:gd name="connsiteY0" fmla="*/ 2408875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1022 w 9989021"/>
              <a:gd name="connsiteY0" fmla="*/ 2454278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0 w 9990908"/>
              <a:gd name="connsiteY0" fmla="*/ 2455614 h 4920343"/>
              <a:gd name="connsiteX1" fmla="*/ 5114 w 9990908"/>
              <a:gd name="connsiteY1" fmla="*/ 0 h 4920343"/>
              <a:gd name="connsiteX2" fmla="*/ 9990908 w 9990908"/>
              <a:gd name="connsiteY2" fmla="*/ 0 h 4920343"/>
              <a:gd name="connsiteX3" fmla="*/ 9990908 w 9990908"/>
              <a:gd name="connsiteY3" fmla="*/ 4920343 h 4920343"/>
              <a:gd name="connsiteX4" fmla="*/ 5114 w 9990908"/>
              <a:gd name="connsiteY4" fmla="*/ 4920343 h 4920343"/>
              <a:gd name="connsiteX5" fmla="*/ 1887 w 9990908"/>
              <a:gd name="connsiteY5" fmla="*/ 425573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08" h="4920343">
                <a:moveTo>
                  <a:pt x="0" y="2455614"/>
                </a:moveTo>
                <a:cubicBezTo>
                  <a:pt x="1745" y="1907223"/>
                  <a:pt x="3369" y="548391"/>
                  <a:pt x="5114" y="0"/>
                </a:cubicBezTo>
                <a:lnTo>
                  <a:pt x="9990908" y="0"/>
                </a:lnTo>
                <a:lnTo>
                  <a:pt x="9990908" y="4920343"/>
                </a:lnTo>
                <a:lnTo>
                  <a:pt x="5114" y="4920343"/>
                </a:lnTo>
                <a:cubicBezTo>
                  <a:pt x="5114" y="4653404"/>
                  <a:pt x="1887" y="4522674"/>
                  <a:pt x="1887" y="4255735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49B42-9D56-D718-CA7F-C2AD25A6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51548"/>
            <a:ext cx="11625943" cy="5396432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sr-Latn-RS" sz="4800" dirty="0" err="1">
                <a:solidFill>
                  <a:schemeClr val="bg1"/>
                </a:solidFill>
              </a:rPr>
              <a:t>Next</a:t>
            </a:r>
            <a:r>
              <a:rPr lang="sr-Latn-RS" sz="4800" dirty="0">
                <a:solidFill>
                  <a:schemeClr val="bg1"/>
                </a:solidFill>
              </a:rPr>
              <a:t> </a:t>
            </a:r>
            <a:r>
              <a:rPr lang="sr-Latn-RS" sz="4800" dirty="0" err="1">
                <a:solidFill>
                  <a:schemeClr val="bg1"/>
                </a:solidFill>
              </a:rPr>
              <a:t>coordination</a:t>
            </a:r>
            <a:r>
              <a:rPr lang="sr-Latn-RS" sz="4800" dirty="0">
                <a:solidFill>
                  <a:schemeClr val="bg1"/>
                </a:solidFill>
              </a:rPr>
              <a:t> </a:t>
            </a:r>
            <a:r>
              <a:rPr lang="sr-Latn-RS" sz="4800" dirty="0" err="1">
                <a:solidFill>
                  <a:schemeClr val="bg1"/>
                </a:solidFill>
              </a:rPr>
              <a:t>call</a:t>
            </a:r>
            <a:r>
              <a:rPr lang="sr-Latn-RS" sz="4800" dirty="0">
                <a:solidFill>
                  <a:schemeClr val="bg1"/>
                </a:solidFill>
              </a:rPr>
              <a:t> </a:t>
            </a:r>
            <a:br>
              <a:rPr lang="sr-Latn-RS" sz="4800" dirty="0">
                <a:solidFill>
                  <a:schemeClr val="bg1"/>
                </a:solidFill>
              </a:rPr>
            </a:br>
            <a:r>
              <a:rPr lang="sr-Latn-RS" sz="4800" dirty="0">
                <a:solidFill>
                  <a:schemeClr val="bg1"/>
                </a:solidFill>
              </a:rPr>
              <a:t>- </a:t>
            </a:r>
            <a:r>
              <a:rPr lang="sr-Latn-RS" sz="4800" dirty="0" err="1">
                <a:solidFill>
                  <a:schemeClr val="bg1"/>
                </a:solidFill>
              </a:rPr>
              <a:t>february</a:t>
            </a:r>
            <a:r>
              <a:rPr lang="sr-Latn-RS" sz="4800" dirty="0">
                <a:solidFill>
                  <a:schemeClr val="bg1"/>
                </a:solidFill>
              </a:rPr>
              <a:t> 2025 -</a:t>
            </a:r>
            <a:br>
              <a:rPr lang="sr-Latn-RS" sz="4800" dirty="0">
                <a:solidFill>
                  <a:schemeClr val="bg1"/>
                </a:solidFill>
              </a:rPr>
            </a:br>
            <a:r>
              <a:rPr lang="sr-Latn-RS" sz="4800" dirty="0" err="1"/>
              <a:t>diasportcamp</a:t>
            </a:r>
            <a:r>
              <a:rPr lang="sr-Latn-RS" sz="4800" dirty="0"/>
              <a:t> </a:t>
            </a:r>
            <a:r>
              <a:rPr lang="sr-Latn-RS" sz="4800" dirty="0" err="1"/>
              <a:t>project</a:t>
            </a:r>
            <a:endParaRPr lang="en-GB" sz="4000" dirty="0"/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F60392DC-1C91-0A9C-7239-D4177398D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14" y="5928500"/>
            <a:ext cx="4430466" cy="929490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2EC77EB-E21F-620E-D413-FD9D39EA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0" y="5604579"/>
            <a:ext cx="4552217" cy="13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9934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2864</TotalTime>
  <Words>136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Trade Gothic Next Cond</vt:lpstr>
      <vt:lpstr>Trade Gothic Next Light</vt:lpstr>
      <vt:lpstr>LimelightVTI</vt:lpstr>
      <vt:lpstr>DIASPORTCAMP project</vt:lpstr>
      <vt:lpstr>PARTNERS:           - MAMUT 2018           - HAŠK Mladost           - MP SPort  </vt:lpstr>
      <vt:lpstr>Next activites:         - Meeting in Kragujevac(Lead mamut 2018)        - Development of educational materials (hašk)        - Website /promo campaign dev (mamut 2018)    </vt:lpstr>
      <vt:lpstr>our next actions:         - Transfer tranche 1/experts for education        - DISCUS PROJECT PHASE 2               - contracts between applicant and partners        - Development of educational materials (hašk)        - Website /promo campaign dev (mamut 2018)     </vt:lpstr>
      <vt:lpstr>Next coordination call  - february 2025 - diasportcamp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Sasa Ciric</dc:creator>
  <cp:lastModifiedBy>Sasa Ciric</cp:lastModifiedBy>
  <cp:revision>12</cp:revision>
  <dcterms:created xsi:type="dcterms:W3CDTF">2024-11-18T07:24:09Z</dcterms:created>
  <dcterms:modified xsi:type="dcterms:W3CDTF">2025-01-10T07:12:27Z</dcterms:modified>
</cp:coreProperties>
</file>